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279"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3104</TotalTime>
  <Words>3529</Words>
  <Application>Microsoft Office PowerPoint</Application>
  <PresentationFormat>Widescreen</PresentationFormat>
  <Paragraphs>914</Paragraphs>
  <Slides>114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114</vt:i4>
      </vt:variant>
    </vt:vector>
  </HeadingPairs>
  <TitlesOfParts>
    <vt:vector size="120"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PowerPoint Presentation</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Conclusion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239</cp:revision>
  <dcterms:created xsi:type="dcterms:W3CDTF">2020-04-21T09:35:12Z</dcterms:created>
  <dcterms:modified xsi:type="dcterms:W3CDTF">2020-05-27T10:43:11Z</dcterms:modified>
</cp:coreProperties>
</file>